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13-07-2020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13-07-2020)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13,102,569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192,933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573,027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3,914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40,632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1,962 cases (5%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29.0#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13-07-2020)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(3,363,056)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(58,114)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(733)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